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F82FA-6AA1-426A-9B05-0B9FD05414EA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9E22-6B84-4643-BD4C-4CE63A5AC9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FC1D-7A6F-4EFD-A033-A6EEE1187B21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9C29-6A25-4CB0-90D9-7914771E0A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7356-FC02-4CCD-BC9F-6DFA09D1A3E5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663C-BDF1-4387-9878-2308BEAF21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AC5F-0CFF-4970-AC07-DDC00FC88E5B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E451-A197-431A-B1CC-79ABB13A69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EDA8-B644-46CA-A00C-FFAF1ECD89CE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E7B2-4236-4907-B4D4-2126257BFEF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4C16-1F36-4120-94FD-E579C34E4CB3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34FA-C19A-4AEE-A5A3-A34B359166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BF18-FDC8-41CA-94D4-0E8A8D5D5D4A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70F1-3148-4931-BC87-AB7CAA6D58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59DE-6F15-48DA-9F2D-1B783E4D98B9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B6D1-0207-4A42-8185-E6AA7EA2DB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4A5-3078-4020-807F-19696BA76320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3641-41FA-454D-9CE4-CD85306FFA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A0B8-9489-4558-94C6-8D84E80F5B47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6573-FA78-4AF5-9E73-E3CFD86EC9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1B07-C717-43F8-BB1C-84B45D4C2073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40DD-8A6C-4CBD-B7F4-DE811E7495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D43C-3A34-4247-89A9-FA03C7EA78B0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B6DB-D18E-416B-9E90-122C6CC7EE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F6E32-55A5-4F30-9D1E-4730BD72E049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8AAC6-C803-4768-B5C3-14EBF3E48B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2388" y="1524000"/>
            <a:ext cx="6499225" cy="1725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latin typeface="Arial Black"/>
                <a:cs typeface="Arial Black"/>
              </a:rPr>
              <a:t>Waterpolo Visual System</a:t>
            </a:r>
            <a:endParaRPr lang="it-IT" dirty="0">
              <a:latin typeface="Arial Black"/>
              <a:cs typeface="Arial Black"/>
            </a:endParaRPr>
          </a:p>
        </p:txBody>
      </p:sp>
      <p:sp>
        <p:nvSpPr>
          <p:cNvPr id="14338" name="Sottotitolo 2"/>
          <p:cNvSpPr>
            <a:spLocks noGrp="1"/>
          </p:cNvSpPr>
          <p:nvPr>
            <p:ph type="subTitle" idx="1"/>
          </p:nvPr>
        </p:nvSpPr>
        <p:spPr>
          <a:xfrm>
            <a:off x="1322388" y="3298825"/>
            <a:ext cx="6499225" cy="917575"/>
          </a:xfrm>
        </p:spPr>
        <p:txBody>
          <a:bodyPr/>
          <a:lstStyle/>
          <a:p>
            <a:pPr>
              <a:buClr>
                <a:srgbClr val="6FB7D7"/>
              </a:buClr>
            </a:pPr>
            <a:r>
              <a:rPr lang="it-IT" smtClean="0">
                <a:solidFill>
                  <a:srgbClr val="898989"/>
                </a:solidFill>
              </a:rPr>
              <a:t>Ideato da ALESSIO PIAGGIO - ITALY</a:t>
            </a:r>
          </a:p>
        </p:txBody>
      </p:sp>
      <p:pic>
        <p:nvPicPr>
          <p:cNvPr id="14339" name="Immagine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175" y="4943475"/>
            <a:ext cx="34337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8" y="5127625"/>
            <a:ext cx="31257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Waterpolo Visual System control interface</a:t>
            </a:r>
          </a:p>
        </p:txBody>
      </p:sp>
      <p:pic>
        <p:nvPicPr>
          <p:cNvPr id="15362" name="Segnaposto contenuto 5" descr="IMG_05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INSTALLAZIONE</a:t>
            </a:r>
          </a:p>
        </p:txBody>
      </p:sp>
      <p:pic>
        <p:nvPicPr>
          <p:cNvPr id="16386" name="Segnaposto contenuto 3" descr="RETRO 1 IN ORIZZONTAL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Particolari / pozzetto espuls.</a:t>
            </a:r>
          </a:p>
        </p:txBody>
      </p:sp>
      <p:pic>
        <p:nvPicPr>
          <p:cNvPr id="4" name="Segnaposto contenuto 3" descr="IMG_33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6138" y="1527175"/>
            <a:ext cx="3209925" cy="489902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Immagine 4" descr="IMG_329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27175"/>
            <a:ext cx="32670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8434" name="Segnaposto contenuto 3" descr="IMG_33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514350"/>
            <a:ext cx="3252788" cy="6021388"/>
          </a:xfrm>
        </p:spPr>
      </p:pic>
      <p:pic>
        <p:nvPicPr>
          <p:cNvPr id="18435" name="Immagine 4" descr="IMG_33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6675" y="514350"/>
            <a:ext cx="4818063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magine 5" descr="456100_272737616148931_172917529464274_610665_339238099_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675" y="3768725"/>
            <a:ext cx="481806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" name="Segnaposto contenuto 3" descr="540615_3390160587648_1078610702_3012688_1611510012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5600" y="523875"/>
            <a:ext cx="4746625" cy="2562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IMG_34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3773488"/>
            <a:ext cx="4089400" cy="272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IMG_05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663" y="344488"/>
            <a:ext cx="20351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IMG_05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63" y="3592513"/>
            <a:ext cx="3603625" cy="240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" name="Segnaposto contenuto 3" descr="IMG_35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25" y="357188"/>
            <a:ext cx="3403600" cy="62992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Immagine 4" descr="IMG_35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263" y="357188"/>
            <a:ext cx="4152900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549275" y="244475"/>
            <a:ext cx="8042275" cy="1054100"/>
          </a:xfrm>
        </p:spPr>
        <p:txBody>
          <a:bodyPr/>
          <a:lstStyle/>
          <a:p>
            <a:pPr eaLnBrk="1" hangingPunct="1"/>
            <a:r>
              <a:rPr lang="it-IT" smtClean="0">
                <a:latin typeface="Arial Black" pitchFamily="34" charset="0"/>
              </a:rPr>
              <a:t>Virtual Trainer</a:t>
            </a:r>
          </a:p>
        </p:txBody>
      </p:sp>
      <p:pic>
        <p:nvPicPr>
          <p:cNvPr id="4" name="Segnaposto contenuto 3" descr="TIFF_VIRTUAL TRAINER_2011_Clip #5 0525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598613"/>
            <a:ext cx="3717925" cy="2006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TIFF_VIRTUAL TRAINER_2011_Clip #29 081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50" y="1598613"/>
            <a:ext cx="3568700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VIRTUAL TRAINER_2011_Clip #10 0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" y="3929063"/>
            <a:ext cx="3717925" cy="209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TIFF_VIRTUAL TRAINER_2011_Clip #47 0428[1]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3967163"/>
            <a:ext cx="3511550" cy="197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38</TotalTime>
  <Words>22</Words>
  <Application>Microsoft Macintosh PowerPoint</Application>
  <PresentationFormat>Presentazione su schermo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Brezza</vt:lpstr>
      <vt:lpstr>Waterpolo Visual System</vt:lpstr>
      <vt:lpstr>Waterpolo Visual System control interface</vt:lpstr>
      <vt:lpstr>INSTALLAZIONE</vt:lpstr>
      <vt:lpstr>Particolari / pozzetto espuls.</vt:lpstr>
      <vt:lpstr>Diapositiva 5</vt:lpstr>
      <vt:lpstr>Diapositiva 6</vt:lpstr>
      <vt:lpstr>Diapositiva 7</vt:lpstr>
      <vt:lpstr>Virtual Trainer</vt:lpstr>
    </vt:vector>
  </TitlesOfParts>
  <Company>mio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mio mio</dc:creator>
  <cp:lastModifiedBy>Alessio</cp:lastModifiedBy>
  <cp:revision>8</cp:revision>
  <dcterms:created xsi:type="dcterms:W3CDTF">2012-06-19T16:21:39Z</dcterms:created>
  <dcterms:modified xsi:type="dcterms:W3CDTF">2013-12-17T17:25:03Z</dcterms:modified>
</cp:coreProperties>
</file>